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3" r:id="rId5"/>
    <p:sldId id="259" r:id="rId6"/>
    <p:sldId id="260" r:id="rId7"/>
    <p:sldId id="265" r:id="rId8"/>
    <p:sldId id="266" r:id="rId9"/>
    <p:sldId id="26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0" d="100"/>
          <a:sy n="80" d="100"/>
        </p:scale>
        <p:origin x="33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28C9F-B014-4E14-A12E-C9FEB00D9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6BDEA-DD9C-4E35-9DB0-E1AA69B12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96256-F5EC-4CC7-88E8-46A77CEE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3A6EB-4046-4BAE-80E4-9884E465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CC9EB-7D78-4B45-B6A3-66EEA000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75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E24E-2D07-46DC-9614-FD9F74737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32464-2197-48EF-A82A-A25260BB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0B019-0CB2-4E5C-9494-FE4A134D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F6E32-3B44-438F-B2F2-9E98D154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CB799-39BE-4634-83D0-93485DBA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86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42234-84EE-46E5-89AF-AF6EC1E97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665F6-BC4E-4EAE-91C3-2B3856632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DAF05-E7D5-4441-83A2-75476FDC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98085-BE9E-47BA-B9C4-17C805AF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D94DE-0DBA-4B78-A14D-368BA6D3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17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B535-22A6-4574-B837-2F86935A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16666-C0BA-444A-AAAC-F6F53A40F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AF431-32B1-4022-A2BC-90940186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D24AC-E6D7-4A29-8A3D-44622AF3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2644B-759A-461A-A774-BB2F5803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799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15B5-83F8-4DA6-9FBF-D19D1131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565F2-73B6-439A-9E42-30185052F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B90F6-CE2F-41D2-BDE1-4C72F349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A8B59-6604-459C-8DEC-8A6A908C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452F-BE7C-4CD0-827E-E617AC9E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112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DBC6-4C43-44F9-A66D-DF58FED8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2E1C3-05DE-4972-BC1D-A2D4E6D17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6974-6852-4424-A57A-928D910C0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F3F0A-4A1D-49FB-9D4A-50B07E39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D371A-0CC1-4DB9-9116-9FDE9D7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75C0B-73AB-4834-B106-9950B1DD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67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83AA-1289-47D9-B922-7B205E64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8BA7D-897A-4ACE-B750-71F09BE1F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6EB69-CC96-4F1E-BDCD-76BBEEDB6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86E1C-A562-48C4-A00F-53E162EBC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4BE98-535B-431A-A1AE-9C60FD6A5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EA9C4-213F-4F61-B1A7-39E6DA6F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FAF17-3600-4231-8CC7-DDD236EE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CA247-DBA6-417C-A155-8FCC0026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11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716D-85F7-42B9-8F5E-A78704D7D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5AB2C-C1CE-4EBA-9E03-042B8FA5E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09DBF-CC1B-4083-8A93-FE9B5EBE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436F1-1000-4486-989E-E8AFE053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36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600BE-4AD5-4A2B-9177-9E83FD69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4AF91-2CB1-4938-815D-28F6DB9B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D120B-40AC-4B7D-9290-017AD8B1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946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CCA8-8109-43FC-AAE1-DE04FEC9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C4C3B-A80F-4DD1-A29F-93A644473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B4157-E10C-421D-9F3D-39349D388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F5E9B-C611-45B9-B116-07031143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7D78D-00CB-4ECE-AF7A-CD4FBDDC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E31F6-D7FA-469B-A44F-1727752B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271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07C5-5869-4AF8-808E-9F071534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2F34EB-9296-4FE2-8822-DFCA34A94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392B8-D73D-45F6-B97C-40B51284F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73BEC-5830-414B-A7CF-B608021D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804E3-86D4-4E4E-9392-A856A0DC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F4313-A2FE-45E7-B0E9-EA3783C4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19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F5CAD-26D2-4DE3-A7A2-8FB1C46C9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CD4A2-12A5-4154-AD6C-EE949C2C0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0A701-8976-4ADC-BF91-99B9E5EE4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EF99-197D-4D84-A1F4-551D532094F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7A37-5455-4C6D-9003-5A54B5CCA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406A4-61D0-4FA0-A8D1-36666167F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0569-CE6B-44B5-A113-F70132217A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9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668CCA5-22AD-4EE6-9966-1B3208C7B4AF}"/>
              </a:ext>
            </a:extLst>
          </p:cNvPr>
          <p:cNvGrpSpPr>
            <a:grpSpLocks/>
          </p:cNvGrpSpPr>
          <p:nvPr/>
        </p:nvGrpSpPr>
        <p:grpSpPr bwMode="auto">
          <a:xfrm>
            <a:off x="316089" y="158751"/>
            <a:ext cx="12192000" cy="6934200"/>
            <a:chOff x="0" y="-24"/>
            <a:chExt cx="5760" cy="4368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E10B3CC6-90D0-49F6-83CE-2D5C4FCB4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5" name="Picture 8" descr="ttrtrtr1151380670">
                <a:extLst>
                  <a:ext uri="{FF2B5EF4-FFF2-40B4-BE49-F238E27FC236}">
                    <a16:creationId xmlns:a16="http://schemas.microsoft.com/office/drawing/2014/main" id="{C00D76E8-4FA6-43DE-8906-37FFB390A5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9" descr="ttrtrtr1151380670">
                <a:extLst>
                  <a:ext uri="{FF2B5EF4-FFF2-40B4-BE49-F238E27FC236}">
                    <a16:creationId xmlns:a16="http://schemas.microsoft.com/office/drawing/2014/main" id="{9775B3EF-2DEA-4238-AE35-150D2B026C1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ttrtrtr1151380670">
                <a:extLst>
                  <a:ext uri="{FF2B5EF4-FFF2-40B4-BE49-F238E27FC236}">
                    <a16:creationId xmlns:a16="http://schemas.microsoft.com/office/drawing/2014/main" id="{FBE82C18-2153-463A-B2B1-073613FC06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ttrtrtr1151380670">
                <a:extLst>
                  <a:ext uri="{FF2B5EF4-FFF2-40B4-BE49-F238E27FC236}">
                    <a16:creationId xmlns:a16="http://schemas.microsoft.com/office/drawing/2014/main" id="{B562DBC6-3EAA-4CA6-B24D-F9D0E7D7B8D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B3982405-D5F7-416E-9658-EBDC9D104D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" name="Picture 13" descr="flower[1][1][1][1]">
                <a:extLst>
                  <a:ext uri="{FF2B5EF4-FFF2-40B4-BE49-F238E27FC236}">
                    <a16:creationId xmlns:a16="http://schemas.microsoft.com/office/drawing/2014/main" id="{F28EB97F-9706-40C3-8656-4208EFE4843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4" descr="flower[1][1][1][1]">
                <a:extLst>
                  <a:ext uri="{FF2B5EF4-FFF2-40B4-BE49-F238E27FC236}">
                    <a16:creationId xmlns:a16="http://schemas.microsoft.com/office/drawing/2014/main" id="{6861444C-058D-4056-978F-C5378659AC2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5" descr="flower[1][1][1][1]">
                <a:extLst>
                  <a:ext uri="{FF2B5EF4-FFF2-40B4-BE49-F238E27FC236}">
                    <a16:creationId xmlns:a16="http://schemas.microsoft.com/office/drawing/2014/main" id="{81669ABA-EAC4-4393-9F15-9CE0E6BE492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6" descr="flower[1][1][1][1]">
                <a:extLst>
                  <a:ext uri="{FF2B5EF4-FFF2-40B4-BE49-F238E27FC236}">
                    <a16:creationId xmlns:a16="http://schemas.microsoft.com/office/drawing/2014/main" id="{7283A928-6AF1-443A-862F-B95D1F9B701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7" descr="012">
                <a:extLst>
                  <a:ext uri="{FF2B5EF4-FFF2-40B4-BE49-F238E27FC236}">
                    <a16:creationId xmlns:a16="http://schemas.microsoft.com/office/drawing/2014/main" id="{B0363A74-E161-4BBF-9682-A3CAEAB430E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8" descr="012">
                <a:extLst>
                  <a:ext uri="{FF2B5EF4-FFF2-40B4-BE49-F238E27FC236}">
                    <a16:creationId xmlns:a16="http://schemas.microsoft.com/office/drawing/2014/main" id="{49CF5AC4-0700-4D4F-AFF0-69B07105796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9" descr="012">
                <a:extLst>
                  <a:ext uri="{FF2B5EF4-FFF2-40B4-BE49-F238E27FC236}">
                    <a16:creationId xmlns:a16="http://schemas.microsoft.com/office/drawing/2014/main" id="{23A26F98-5601-478B-932D-6863FABB369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0" descr="012">
                <a:extLst>
                  <a:ext uri="{FF2B5EF4-FFF2-40B4-BE49-F238E27FC236}">
                    <a16:creationId xmlns:a16="http://schemas.microsoft.com/office/drawing/2014/main" id="{7939F357-B840-4734-9A82-A5D2DB91ECF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0DF309B-E84E-4E71-A854-0E1AAE78A313}"/>
              </a:ext>
            </a:extLst>
          </p:cNvPr>
          <p:cNvSpPr txBox="1"/>
          <p:nvPr/>
        </p:nvSpPr>
        <p:spPr>
          <a:xfrm>
            <a:off x="4758016" y="1648358"/>
            <a:ext cx="267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  <a:endParaRPr lang="vi-VN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F2DC4E-72BD-4EDA-B2A0-99BFDA6CF9D3}"/>
              </a:ext>
            </a:extLst>
          </p:cNvPr>
          <p:cNvSpPr txBox="1"/>
          <p:nvPr/>
        </p:nvSpPr>
        <p:spPr>
          <a:xfrm>
            <a:off x="5098676" y="2767038"/>
            <a:ext cx="1994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ED018F-A4E5-42E7-B3A0-59B9F2837D82}"/>
              </a:ext>
            </a:extLst>
          </p:cNvPr>
          <p:cNvSpPr txBox="1"/>
          <p:nvPr/>
        </p:nvSpPr>
        <p:spPr>
          <a:xfrm>
            <a:off x="4780055" y="4155861"/>
            <a:ext cx="2957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19</a:t>
            </a:r>
            <a:endParaRPr lang="vi-VN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9 Background Powerpoint đẹp nhất cho bài thuyết trình chuyên nghiệp -  Zicxa hình ảnh">
            <a:extLst>
              <a:ext uri="{FF2B5EF4-FFF2-40B4-BE49-F238E27FC236}">
                <a16:creationId xmlns:a16="http://schemas.microsoft.com/office/drawing/2014/main" id="{5D4FA875-D477-4277-97A5-B0FA6070C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025"/>
            <a:ext cx="11885612" cy="67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4861C-1CBE-4BD5-9BD3-5C603653A3F5}"/>
              </a:ext>
            </a:extLst>
          </p:cNvPr>
          <p:cNvSpPr txBox="1"/>
          <p:nvPr/>
        </p:nvSpPr>
        <p:spPr>
          <a:xfrm>
            <a:off x="3778624" y="2705725"/>
            <a:ext cx="4881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</a:t>
            </a:r>
            <a:endParaRPr lang="vi-VN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4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6E900C-BC8C-4B02-86EC-F52BCFA6ADA5}"/>
              </a:ext>
            </a:extLst>
          </p:cNvPr>
          <p:cNvSpPr txBox="1"/>
          <p:nvPr/>
        </p:nvSpPr>
        <p:spPr>
          <a:xfrm>
            <a:off x="188260" y="18825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CHỮ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3E9992-9A3A-42F6-992C-2031A192F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1178108"/>
            <a:ext cx="2037975" cy="2008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0A876-428E-49FC-A3D2-4A37C9ADC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39" y="1186522"/>
            <a:ext cx="2353235" cy="2008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2B2C0F-68F7-41BB-8E7F-D271946D5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68" y="1178110"/>
            <a:ext cx="2326341" cy="2008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0BB624-CD29-4600-A129-2D0BD6242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05" y="1178108"/>
            <a:ext cx="2353235" cy="20088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4F7626-0045-45C7-9E41-7C6C346E5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5" y="3785344"/>
            <a:ext cx="2326341" cy="2312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DD1EAE-1A5B-4180-982A-B9631AC60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5" y="3785344"/>
            <a:ext cx="2094969" cy="23128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04F52F-80EB-4DE8-8336-0394C5718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43" y="3785344"/>
            <a:ext cx="2101503" cy="2265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2D5846-9FD2-4D98-881C-048F1908E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05" y="3832410"/>
            <a:ext cx="2326341" cy="22187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B2CB41-EB33-42F8-A6C8-2EA78C8AF3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405" y="3832410"/>
            <a:ext cx="2487335" cy="22187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35BBE2-5CFF-4AAB-AFCD-6C7A7BD4AB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43" y="1178110"/>
            <a:ext cx="2226062" cy="20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 hay ninguna descripción de la foto disponible.">
            <a:extLst>
              <a:ext uri="{FF2B5EF4-FFF2-40B4-BE49-F238E27FC236}">
                <a16:creationId xmlns:a16="http://schemas.microsoft.com/office/drawing/2014/main" id="{6F03A536-888F-4A60-A7F7-8AD01293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9" y="192506"/>
            <a:ext cx="11967882" cy="70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1A1BA-3C17-41C7-9A84-D1F4BC1F29D8}"/>
              </a:ext>
            </a:extLst>
          </p:cNvPr>
          <p:cNvSpPr txBox="1"/>
          <p:nvPr/>
        </p:nvSpPr>
        <p:spPr>
          <a:xfrm>
            <a:off x="4168588" y="2622177"/>
            <a:ext cx="6064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 GIÃN</a:t>
            </a:r>
            <a:endParaRPr lang="vi-VN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0497791-E532-45E8-B8A0-1EF31286EA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>
          <a:xfrm>
            <a:off x="1756611" y="768090"/>
            <a:ext cx="3309196" cy="3857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74C1A-9824-4E90-900E-D7E971E60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73" y="409158"/>
            <a:ext cx="1349614" cy="1108007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17B6D36-66D2-4FD3-AFA3-8DE69AA7C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1" y="103236"/>
            <a:ext cx="1574670" cy="1329708"/>
          </a:xfrm>
          <a:prstGeom prst="roundRect">
            <a:avLst>
              <a:gd name="adj" fmla="val 5535"/>
            </a:avLst>
          </a:prstGeom>
          <a:ln w="28575">
            <a:noFill/>
          </a:ln>
          <a:effectLst>
            <a:outerShdw blurRad="38100" dist="12700" dir="6000000" sx="101000" sy="10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</p:pic>
      <p:pic>
        <p:nvPicPr>
          <p:cNvPr id="7" name="Picture 6" descr="C:\Users\Ngoc Tan\Desktop\TT\DSC04730.JPG">
            <a:extLst>
              <a:ext uri="{FF2B5EF4-FFF2-40B4-BE49-F238E27FC236}">
                <a16:creationId xmlns:a16="http://schemas.microsoft.com/office/drawing/2014/main" id="{EE06182A-4928-415F-BF9D-2B70382A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50" y="1322094"/>
            <a:ext cx="3961907" cy="330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54289B1-053D-4A22-B4FF-D7216D56D577}"/>
              </a:ext>
            </a:extLst>
          </p:cNvPr>
          <p:cNvSpPr/>
          <p:nvPr/>
        </p:nvSpPr>
        <p:spPr bwMode="auto">
          <a:xfrm>
            <a:off x="684141" y="5100222"/>
            <a:ext cx="4200680" cy="757238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</a:t>
            </a:r>
            <a:endParaRPr lang="en-US" sz="3600" dirty="0">
              <a:solidFill>
                <a:srgbClr val="0070C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560D6-4C3A-4EB7-88B0-210CC1C1604D}"/>
              </a:ext>
            </a:extLst>
          </p:cNvPr>
          <p:cNvSpPr txBox="1"/>
          <p:nvPr/>
        </p:nvSpPr>
        <p:spPr>
          <a:xfrm>
            <a:off x="1076478" y="5127069"/>
            <a:ext cx="380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C7038B81-1958-4809-A616-E4966BF86319}"/>
              </a:ext>
            </a:extLst>
          </p:cNvPr>
          <p:cNvSpPr/>
          <p:nvPr/>
        </p:nvSpPr>
        <p:spPr bwMode="auto">
          <a:xfrm>
            <a:off x="6222724" y="5071616"/>
            <a:ext cx="3961907" cy="757238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61076-C5FF-45B8-802C-7B4111F41C4C}"/>
              </a:ext>
            </a:extLst>
          </p:cNvPr>
          <p:cNvSpPr txBox="1"/>
          <p:nvPr/>
        </p:nvSpPr>
        <p:spPr>
          <a:xfrm>
            <a:off x="107576" y="268941"/>
            <a:ext cx="598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VIẾT CHỮ CỠ NHỎ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2064C-0445-4376-8ADD-1D8183B49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792161"/>
            <a:ext cx="1949825" cy="2303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43622-BE55-4C77-83B5-3EC45043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0" y="839833"/>
            <a:ext cx="1949825" cy="2207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F51A0-055B-4107-92C8-80F2BA970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66" y="1003769"/>
            <a:ext cx="1906134" cy="2112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F0C3C2-C1D5-4BD8-A96B-1EC690722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21" y="631822"/>
            <a:ext cx="2195606" cy="25186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E51089-893E-4478-84A6-F03EBF749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88" y="631822"/>
            <a:ext cx="2303183" cy="24844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00F932-C713-4E0C-9D6D-61339DF59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3" y="3896798"/>
            <a:ext cx="1852332" cy="19286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A23B18-856D-47C7-B7F0-609685B18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27" y="3896798"/>
            <a:ext cx="1635119" cy="19286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08B213-E0F7-461A-A816-0A35BF0BA1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67" y="3933404"/>
            <a:ext cx="1472267" cy="1818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D36CCF-172D-453E-A456-A500A1CC28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14" y="3933404"/>
            <a:ext cx="2567268" cy="18659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52ED7A-4A01-4B9C-9CD8-F12F8E9AAD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51" y="3960125"/>
            <a:ext cx="2479305" cy="18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 hay ninguna descripción de la foto disponible.">
            <a:extLst>
              <a:ext uri="{FF2B5EF4-FFF2-40B4-BE49-F238E27FC236}">
                <a16:creationId xmlns:a16="http://schemas.microsoft.com/office/drawing/2014/main" id="{4A9BFB77-9284-4F98-9753-72B55CD0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9" y="204538"/>
            <a:ext cx="11967882" cy="70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0E871E-21E8-4B21-96F7-AB2FA7C4CE26}"/>
              </a:ext>
            </a:extLst>
          </p:cNvPr>
          <p:cNvSpPr txBox="1"/>
          <p:nvPr/>
        </p:nvSpPr>
        <p:spPr>
          <a:xfrm>
            <a:off x="4908885" y="2274838"/>
            <a:ext cx="410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C:\Users\Toshiba\Documents\Untitled-3_gifC7CEC5A92.gif">
            <a:extLst>
              <a:ext uri="{FF2B5EF4-FFF2-40B4-BE49-F238E27FC236}">
                <a16:creationId xmlns:a16="http://schemas.microsoft.com/office/drawing/2014/main" id="{A9300A3E-67BD-46CA-A5E0-7EE788FCA909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63400" cy="7038474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D363C1-0516-416D-B699-60E405E70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87" y="347775"/>
            <a:ext cx="2092289" cy="1317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F7BA85-B2D7-45B8-B168-A3864E999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87" y="1665232"/>
            <a:ext cx="2092289" cy="52999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0DF7BB7-EB84-4F25-947C-DDA1F35E896B}"/>
              </a:ext>
            </a:extLst>
          </p:cNvPr>
          <p:cNvSpPr txBox="1"/>
          <p:nvPr/>
        </p:nvSpPr>
        <p:spPr>
          <a:xfrm>
            <a:off x="5885447" y="3715022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B100D4-7D97-42AE-983C-D9E16C5455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5"/>
            <a:ext cx="12188826" cy="6864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462718-3CE8-452C-B4F4-3EBAB189D28C}"/>
              </a:ext>
            </a:extLst>
          </p:cNvPr>
          <p:cNvSpPr txBox="1"/>
          <p:nvPr/>
        </p:nvSpPr>
        <p:spPr>
          <a:xfrm>
            <a:off x="4716380" y="601579"/>
            <a:ext cx="5197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vi-VN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49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2022-01-16T14:00:08Z</dcterms:created>
  <dcterms:modified xsi:type="dcterms:W3CDTF">2022-01-17T13:37:38Z</dcterms:modified>
</cp:coreProperties>
</file>